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Inter" panose="020B0604020202020204" charset="0"/>
      <p:regular r:id="rId1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58" d="100"/>
          <a:sy n="58" d="100"/>
        </p:scale>
        <p:origin x="52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522360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44000" y="22034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692956"/>
            <a:ext cx="7556421" cy="1488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Snake Xenzia Game — Project Presentation</a:t>
            </a:r>
            <a:endParaRPr lang="en-US" sz="4650" dirty="0"/>
          </a:p>
        </p:txBody>
      </p:sp>
      <p:sp>
        <p:nvSpPr>
          <p:cNvPr id="4" name="Text 1"/>
          <p:cNvSpPr/>
          <p:nvPr/>
        </p:nvSpPr>
        <p:spPr>
          <a:xfrm>
            <a:off x="793790" y="4521637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Vault of Codes Web Development Training Program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5156597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1270040" y="5139690"/>
            <a:ext cx="1807250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by Aditya Raj</a:t>
            </a:r>
            <a:endParaRPr lang="en-US" sz="2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26969" y="948452"/>
            <a:ext cx="7414022" cy="6942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50"/>
              </a:lnSpc>
              <a:buNone/>
            </a:pPr>
            <a:r>
              <a:rPr lang="en-US" sz="43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Introduction to Snake Xenzia</a:t>
            </a:r>
            <a:endParaRPr lang="en-US" sz="4350" dirty="0"/>
          </a:p>
        </p:txBody>
      </p:sp>
      <p:sp>
        <p:nvSpPr>
          <p:cNvPr id="4" name="Text 1"/>
          <p:cNvSpPr/>
          <p:nvPr/>
        </p:nvSpPr>
        <p:spPr>
          <a:xfrm>
            <a:off x="6226969" y="1960007"/>
            <a:ext cx="7662863" cy="13539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This project is a modern, web-based recreation of the iconic Snake Xenzia game. It was developed as the culminating project for the Vault of Codes Web Development Training Program, showcasing foundational skills in web development.</a:t>
            </a:r>
            <a:endParaRPr lang="en-US" sz="1650" dirty="0"/>
          </a:p>
        </p:txBody>
      </p:sp>
      <p:sp>
        <p:nvSpPr>
          <p:cNvPr id="5" name="Shape 2"/>
          <p:cNvSpPr/>
          <p:nvPr/>
        </p:nvSpPr>
        <p:spPr>
          <a:xfrm>
            <a:off x="6226969" y="3551992"/>
            <a:ext cx="3725585" cy="1927979"/>
          </a:xfrm>
          <a:prstGeom prst="roundRect">
            <a:avLst>
              <a:gd name="adj" fmla="val 460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6446163" y="3771186"/>
            <a:ext cx="2777133" cy="3471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Classic Reinvented</a:t>
            </a:r>
            <a:endParaRPr lang="en-US" sz="2150" dirty="0"/>
          </a:p>
        </p:txBody>
      </p:sp>
      <p:sp>
        <p:nvSpPr>
          <p:cNvPr id="7" name="Text 4"/>
          <p:cNvSpPr/>
          <p:nvPr/>
        </p:nvSpPr>
        <p:spPr>
          <a:xfrm>
            <a:off x="6446163" y="4245293"/>
            <a:ext cx="3287197" cy="10154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faithful, yet modern, adaptation of the beloved mobile game.</a:t>
            </a:r>
            <a:endParaRPr lang="en-US" sz="1650" dirty="0"/>
          </a:p>
        </p:txBody>
      </p:sp>
      <p:sp>
        <p:nvSpPr>
          <p:cNvPr id="8" name="Shape 5"/>
          <p:cNvSpPr/>
          <p:nvPr/>
        </p:nvSpPr>
        <p:spPr>
          <a:xfrm>
            <a:off x="10164128" y="3551992"/>
            <a:ext cx="3725704" cy="1927979"/>
          </a:xfrm>
          <a:prstGeom prst="roundRect">
            <a:avLst>
              <a:gd name="adj" fmla="val 460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0383322" y="3771186"/>
            <a:ext cx="3184803" cy="3471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Built with Core Web Tech</a:t>
            </a:r>
            <a:endParaRPr lang="en-US" sz="2150" dirty="0"/>
          </a:p>
        </p:txBody>
      </p:sp>
      <p:sp>
        <p:nvSpPr>
          <p:cNvPr id="10" name="Text 7"/>
          <p:cNvSpPr/>
          <p:nvPr/>
        </p:nvSpPr>
        <p:spPr>
          <a:xfrm>
            <a:off x="10383322" y="4245293"/>
            <a:ext cx="3287316" cy="10154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Exclusively uses HTML, CSS, and JavaScript, ensuring a dependency-free experience.</a:t>
            </a:r>
            <a:endParaRPr lang="en-US" sz="1650" dirty="0"/>
          </a:p>
        </p:txBody>
      </p:sp>
      <p:sp>
        <p:nvSpPr>
          <p:cNvPr id="11" name="Shape 8"/>
          <p:cNvSpPr/>
          <p:nvPr/>
        </p:nvSpPr>
        <p:spPr>
          <a:xfrm>
            <a:off x="6226969" y="5691545"/>
            <a:ext cx="7662863" cy="1589484"/>
          </a:xfrm>
          <a:prstGeom prst="roundRect">
            <a:avLst>
              <a:gd name="adj" fmla="val 5591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446163" y="5910739"/>
            <a:ext cx="2777133" cy="3471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Browser-Native</a:t>
            </a:r>
            <a:endParaRPr lang="en-US" sz="2150" dirty="0"/>
          </a:p>
        </p:txBody>
      </p:sp>
      <p:sp>
        <p:nvSpPr>
          <p:cNvPr id="13" name="Text 10"/>
          <p:cNvSpPr/>
          <p:nvPr/>
        </p:nvSpPr>
        <p:spPr>
          <a:xfrm>
            <a:off x="6446163" y="6384846"/>
            <a:ext cx="7224474" cy="6769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Runs seamlessly within any web browser, requiring no external installations.</a:t>
            </a:r>
            <a:endParaRPr lang="en-US" sz="16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04453" y="612338"/>
            <a:ext cx="4635579" cy="5793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50"/>
              </a:lnSpc>
              <a:buNone/>
            </a:pPr>
            <a:r>
              <a:rPr lang="en-US" sz="3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How the Game Works</a:t>
            </a:r>
            <a:endParaRPr lang="en-US" sz="3650" dirty="0"/>
          </a:p>
        </p:txBody>
      </p:sp>
      <p:sp>
        <p:nvSpPr>
          <p:cNvPr id="4" name="Text 1"/>
          <p:cNvSpPr/>
          <p:nvPr/>
        </p:nvSpPr>
        <p:spPr>
          <a:xfrm>
            <a:off x="6104453" y="1456492"/>
            <a:ext cx="7907893" cy="5648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Snake Xenzia game operates on a simple yet engaging logic, providing intuitive gameplay for users.</a:t>
            </a:r>
            <a:endParaRPr lang="en-US" sz="1350" dirty="0"/>
          </a:p>
        </p:txBody>
      </p:sp>
      <p:sp>
        <p:nvSpPr>
          <p:cNvPr id="5" name="Shape 2"/>
          <p:cNvSpPr/>
          <p:nvPr/>
        </p:nvSpPr>
        <p:spPr>
          <a:xfrm>
            <a:off x="6104453" y="2219920"/>
            <a:ext cx="176570" cy="1313498"/>
          </a:xfrm>
          <a:prstGeom prst="roundRect">
            <a:avLst>
              <a:gd name="adj" fmla="val 42006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6457593" y="2396490"/>
            <a:ext cx="2317790" cy="2896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Grid &amp; Controls</a:t>
            </a:r>
            <a:endParaRPr lang="en-US" sz="1800" dirty="0"/>
          </a:p>
        </p:txBody>
      </p:sp>
      <p:sp>
        <p:nvSpPr>
          <p:cNvPr id="7" name="Text 4"/>
          <p:cNvSpPr/>
          <p:nvPr/>
        </p:nvSpPr>
        <p:spPr>
          <a:xfrm>
            <a:off x="6457593" y="2792016"/>
            <a:ext cx="7554754" cy="5648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game features a grid where players control the snake using arrow keys (desktop) or swipes (mobile).</a:t>
            </a:r>
            <a:endParaRPr lang="en-US" sz="1350" dirty="0"/>
          </a:p>
        </p:txBody>
      </p:sp>
      <p:sp>
        <p:nvSpPr>
          <p:cNvPr id="8" name="Shape 5"/>
          <p:cNvSpPr/>
          <p:nvPr/>
        </p:nvSpPr>
        <p:spPr>
          <a:xfrm>
            <a:off x="6369248" y="3665815"/>
            <a:ext cx="176570" cy="1313498"/>
          </a:xfrm>
          <a:prstGeom prst="roundRect">
            <a:avLst>
              <a:gd name="adj" fmla="val 42006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6722388" y="3842385"/>
            <a:ext cx="2317790" cy="2896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Eat &amp; Grow</a:t>
            </a:r>
            <a:endParaRPr lang="en-US" sz="1800" dirty="0"/>
          </a:p>
        </p:txBody>
      </p:sp>
      <p:sp>
        <p:nvSpPr>
          <p:cNvPr id="10" name="Text 7"/>
          <p:cNvSpPr/>
          <p:nvPr/>
        </p:nvSpPr>
        <p:spPr>
          <a:xfrm>
            <a:off x="6722388" y="4237911"/>
            <a:ext cx="7289959" cy="5648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Players aim to consume food blocks, which causes the snake to lengthen and increases the score.</a:t>
            </a:r>
            <a:endParaRPr lang="en-US" sz="1350" dirty="0"/>
          </a:p>
        </p:txBody>
      </p:sp>
      <p:sp>
        <p:nvSpPr>
          <p:cNvPr id="11" name="Shape 8"/>
          <p:cNvSpPr/>
          <p:nvPr/>
        </p:nvSpPr>
        <p:spPr>
          <a:xfrm>
            <a:off x="6634163" y="5111710"/>
            <a:ext cx="176570" cy="1313498"/>
          </a:xfrm>
          <a:prstGeom prst="roundRect">
            <a:avLst>
              <a:gd name="adj" fmla="val 42006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987302" y="5288280"/>
            <a:ext cx="2395776" cy="2896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Game Over Conditions</a:t>
            </a:r>
            <a:endParaRPr lang="en-US" sz="1800" dirty="0"/>
          </a:p>
        </p:txBody>
      </p:sp>
      <p:sp>
        <p:nvSpPr>
          <p:cNvPr id="13" name="Text 10"/>
          <p:cNvSpPr/>
          <p:nvPr/>
        </p:nvSpPr>
        <p:spPr>
          <a:xfrm>
            <a:off x="6987302" y="5683806"/>
            <a:ext cx="7025045" cy="5648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game concludes if the snake collides with the grid's boundaries or its own body.</a:t>
            </a:r>
            <a:endParaRPr lang="en-US" sz="1350" dirty="0"/>
          </a:p>
        </p:txBody>
      </p:sp>
      <p:sp>
        <p:nvSpPr>
          <p:cNvPr id="14" name="Shape 11"/>
          <p:cNvSpPr/>
          <p:nvPr/>
        </p:nvSpPr>
        <p:spPr>
          <a:xfrm>
            <a:off x="6899077" y="6557605"/>
            <a:ext cx="176570" cy="1059537"/>
          </a:xfrm>
          <a:prstGeom prst="roundRect">
            <a:avLst>
              <a:gd name="adj" fmla="val 42006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7252216" y="6734175"/>
            <a:ext cx="2317790" cy="2896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Instant Replay</a:t>
            </a:r>
            <a:endParaRPr lang="en-US" sz="1800" dirty="0"/>
          </a:p>
        </p:txBody>
      </p:sp>
      <p:sp>
        <p:nvSpPr>
          <p:cNvPr id="16" name="Text 13"/>
          <p:cNvSpPr/>
          <p:nvPr/>
        </p:nvSpPr>
        <p:spPr>
          <a:xfrm>
            <a:off x="7252216" y="7129701"/>
            <a:ext cx="6760131" cy="2824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"Restart Game" button allows players to immediately begin a new session.</a:t>
            </a:r>
            <a:endParaRPr lang="en-US" sz="13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25778" y="596503"/>
            <a:ext cx="6767989" cy="6931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50"/>
              </a:lnSpc>
              <a:buNone/>
            </a:pPr>
            <a:r>
              <a:rPr lang="en-US" sz="43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Applications of the Project</a:t>
            </a:r>
            <a:endParaRPr lang="en-US" sz="4350" dirty="0"/>
          </a:p>
        </p:txBody>
      </p:sp>
      <p:sp>
        <p:nvSpPr>
          <p:cNvPr id="4" name="Text 1"/>
          <p:cNvSpPr/>
          <p:nvPr/>
        </p:nvSpPr>
        <p:spPr>
          <a:xfrm>
            <a:off x="6225778" y="1606510"/>
            <a:ext cx="7665244" cy="1013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This Snake Xenzia game serves multiple purposes, from demonstrating fundamental web development principles to providing a fun, accessible browser experience.</a:t>
            </a:r>
            <a:endParaRPr lang="en-US" sz="16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25778" y="2857857"/>
            <a:ext cx="528042" cy="528042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017782" y="2983230"/>
            <a:ext cx="2772608" cy="3465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Skill Demonstration</a:t>
            </a:r>
            <a:endParaRPr lang="en-US" sz="2150" dirty="0"/>
          </a:p>
        </p:txBody>
      </p:sp>
      <p:sp>
        <p:nvSpPr>
          <p:cNvPr id="7" name="Text 3"/>
          <p:cNvSpPr/>
          <p:nvPr/>
        </p:nvSpPr>
        <p:spPr>
          <a:xfrm>
            <a:off x="7017782" y="3456503"/>
            <a:ext cx="2908578" cy="1351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Showcases expertise in DOM manipulation, event handling, and canvas graphics.</a:t>
            </a:r>
            <a:endParaRPr lang="en-US" sz="16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0321" y="2857857"/>
            <a:ext cx="528042" cy="528042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10982325" y="2983230"/>
            <a:ext cx="2908697" cy="6931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Browser Entertainment</a:t>
            </a:r>
            <a:endParaRPr lang="en-US" sz="2150" dirty="0"/>
          </a:p>
        </p:txBody>
      </p:sp>
      <p:sp>
        <p:nvSpPr>
          <p:cNvPr id="10" name="Text 5"/>
          <p:cNvSpPr/>
          <p:nvPr/>
        </p:nvSpPr>
        <p:spPr>
          <a:xfrm>
            <a:off x="10982325" y="3803094"/>
            <a:ext cx="2908697" cy="1351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Offers a delightful and engaging game suitable for users of all ages directly in their browser.</a:t>
            </a:r>
            <a:endParaRPr lang="en-US" sz="16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25778" y="5682734"/>
            <a:ext cx="528042" cy="528042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7017782" y="5808107"/>
            <a:ext cx="2772608" cy="3465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Educational Resource</a:t>
            </a:r>
            <a:endParaRPr lang="en-US" sz="2150" dirty="0"/>
          </a:p>
        </p:txBody>
      </p:sp>
      <p:sp>
        <p:nvSpPr>
          <p:cNvPr id="13" name="Text 7"/>
          <p:cNvSpPr/>
          <p:nvPr/>
        </p:nvSpPr>
        <p:spPr>
          <a:xfrm>
            <a:off x="7017782" y="6281380"/>
            <a:ext cx="2908578" cy="1351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Acts as a practical learning tool for aspiring web developers exploring game logic.</a:t>
            </a:r>
            <a:endParaRPr lang="en-US" sz="16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295995"/>
            <a:ext cx="7149108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Strengths and Limitations</a:t>
            </a:r>
            <a:endParaRPr lang="en-US" sz="4650" dirty="0"/>
          </a:p>
        </p:txBody>
      </p:sp>
      <p:sp>
        <p:nvSpPr>
          <p:cNvPr id="4" name="Text 1"/>
          <p:cNvSpPr/>
          <p:nvPr/>
        </p:nvSpPr>
        <p:spPr>
          <a:xfrm>
            <a:off x="793790" y="2607231"/>
            <a:ext cx="3501509" cy="59543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 anchor="t"/>
          <a:lstStyle/>
          <a:p>
            <a:pPr marL="0" indent="0" algn="l">
              <a:lnSpc>
                <a:spcPts val="4650"/>
              </a:lnSpc>
              <a:buNone/>
            </a:pPr>
            <a:r>
              <a:rPr lang="en-US" sz="3750" b="1" dirty="0">
                <a:solidFill>
                  <a:schemeClr val="accent1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Advantages</a:t>
            </a:r>
            <a:endParaRPr lang="en-US" sz="3750" dirty="0">
              <a:solidFill>
                <a:schemeClr val="accent1"/>
              </a:solidFill>
            </a:endParaRPr>
          </a:p>
        </p:txBody>
      </p:sp>
      <p:sp>
        <p:nvSpPr>
          <p:cNvPr id="5" name="Text 2"/>
          <p:cNvSpPr/>
          <p:nvPr/>
        </p:nvSpPr>
        <p:spPr>
          <a:xfrm>
            <a:off x="793790" y="3429476"/>
            <a:ext cx="35015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Fully responsive, optimizing for both desktop and mobile devices.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4597479"/>
            <a:ext cx="35015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Zero installation or backend dependencies; runs purely via an HTML file.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5765483"/>
            <a:ext cx="35015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Features a clean, contemporary user interface with precise controls.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4856321" y="2607231"/>
            <a:ext cx="3501509" cy="5954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50"/>
              </a:lnSpc>
              <a:buNone/>
            </a:pPr>
            <a:r>
              <a:rPr lang="en-US" sz="3750" b="1" dirty="0">
                <a:solidFill>
                  <a:schemeClr val="accent1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Disadvantages</a:t>
            </a:r>
            <a:endParaRPr lang="en-US" sz="3750" dirty="0">
              <a:solidFill>
                <a:schemeClr val="accent1"/>
              </a:solidFill>
            </a:endParaRPr>
          </a:p>
        </p:txBody>
      </p:sp>
      <p:sp>
        <p:nvSpPr>
          <p:cNvPr id="9" name="Text 6"/>
          <p:cNvSpPr/>
          <p:nvPr/>
        </p:nvSpPr>
        <p:spPr>
          <a:xfrm>
            <a:off x="4856321" y="3429476"/>
            <a:ext cx="35015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Restricted to single-player gameplay without multiplayer options.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4856321" y="4597479"/>
            <a:ext cx="35015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Lacks persistent features like high score tracking or user authentication.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4856321" y="5765483"/>
            <a:ext cx="35015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game's complexity is basic compared to modern gaming standards.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4630400" cy="212609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95193" y="2593777"/>
            <a:ext cx="4524375" cy="5580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50"/>
              </a:lnSpc>
              <a:buNone/>
            </a:pPr>
            <a:r>
              <a:rPr lang="en-US" sz="35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Future Enhancements</a:t>
            </a:r>
            <a:endParaRPr lang="en-US" sz="3500" dirty="0"/>
          </a:p>
        </p:txBody>
      </p:sp>
      <p:sp>
        <p:nvSpPr>
          <p:cNvPr id="4" name="Text 1"/>
          <p:cNvSpPr/>
          <p:nvPr/>
        </p:nvSpPr>
        <p:spPr>
          <a:xfrm>
            <a:off x="595193" y="3406854"/>
            <a:ext cx="13440013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Snake Xenzia game project has significant potential for future expansion, incorporating new features and improving the overall user experience.</a:t>
            </a:r>
            <a:endParaRPr lang="en-US" sz="13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5193" y="3870365"/>
            <a:ext cx="6720007" cy="680323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65215" y="4720709"/>
            <a:ext cx="2232303" cy="278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Score Tracking</a:t>
            </a: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765215" y="5101709"/>
            <a:ext cx="6379964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Implement persistent high scores and leaderboards to foster competition.</a:t>
            </a:r>
            <a:endParaRPr lang="en-US" sz="130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15200" y="3870365"/>
            <a:ext cx="6720007" cy="680323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7485221" y="4720709"/>
            <a:ext cx="2232303" cy="278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New Challenges</a:t>
            </a:r>
            <a:endParaRPr lang="en-US" sz="1750" dirty="0"/>
          </a:p>
        </p:txBody>
      </p:sp>
      <p:sp>
        <p:nvSpPr>
          <p:cNvPr id="10" name="Text 5"/>
          <p:cNvSpPr/>
          <p:nvPr/>
        </p:nvSpPr>
        <p:spPr>
          <a:xfrm>
            <a:off x="7485221" y="5101709"/>
            <a:ext cx="6379964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Introduce diverse levels, dynamic obstacles, and power-ups for varied gameplay.</a:t>
            </a:r>
            <a:endParaRPr lang="en-US" sz="130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5193" y="5816084"/>
            <a:ext cx="6720007" cy="680323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765215" y="6666428"/>
            <a:ext cx="2232303" cy="278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Visual Overhaul</a:t>
            </a:r>
            <a:endParaRPr lang="en-US" sz="1750" dirty="0"/>
          </a:p>
        </p:txBody>
      </p:sp>
      <p:sp>
        <p:nvSpPr>
          <p:cNvPr id="13" name="Text 7"/>
          <p:cNvSpPr/>
          <p:nvPr/>
        </p:nvSpPr>
        <p:spPr>
          <a:xfrm>
            <a:off x="765215" y="7047428"/>
            <a:ext cx="6379964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Enhance graphics and animations for a more immersive and visually rich experience.</a:t>
            </a:r>
            <a:endParaRPr lang="en-US" sz="1300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15200" y="5816084"/>
            <a:ext cx="6720007" cy="680323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7485221" y="6666428"/>
            <a:ext cx="2232303" cy="278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Online Deployment</a:t>
            </a:r>
            <a:endParaRPr lang="en-US" sz="1750" dirty="0"/>
          </a:p>
        </p:txBody>
      </p:sp>
      <p:sp>
        <p:nvSpPr>
          <p:cNvPr id="16" name="Text 9"/>
          <p:cNvSpPr/>
          <p:nvPr/>
        </p:nvSpPr>
        <p:spPr>
          <a:xfrm>
            <a:off x="7485221" y="7047428"/>
            <a:ext cx="6379964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Deploy the game online to enable global access and sharing among players worldwide.</a:t>
            </a:r>
            <a:endParaRPr lang="en-US" sz="13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1638" y="567690"/>
            <a:ext cx="5412938" cy="6765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Game In Action</a:t>
            </a:r>
            <a:endParaRPr lang="en-US" sz="4250" dirty="0"/>
          </a:p>
        </p:txBody>
      </p:sp>
      <p:sp>
        <p:nvSpPr>
          <p:cNvPr id="3" name="Text 1"/>
          <p:cNvSpPr/>
          <p:nvPr/>
        </p:nvSpPr>
        <p:spPr>
          <a:xfrm>
            <a:off x="721638" y="1656517"/>
            <a:ext cx="13187124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Here are some screenshots demonstrating the game at various stages of play.</a:t>
            </a:r>
            <a:endParaRPr lang="en-US" sz="16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34402" y="2351723"/>
            <a:ext cx="4398288" cy="2474476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97591" y="2351723"/>
            <a:ext cx="4398288" cy="2474476"/>
          </a:xfrm>
          <a:prstGeom prst="rect">
            <a:avLst/>
          </a:prstGeom>
        </p:spPr>
      </p:pic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15997" y="4991100"/>
            <a:ext cx="4398288" cy="247447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93334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462</Words>
  <Application>Microsoft Office PowerPoint</Application>
  <PresentationFormat>Custom</PresentationFormat>
  <Paragraphs>58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Inter Bold</vt:lpstr>
      <vt:lpstr>Arial</vt:lpstr>
      <vt:lpstr>Inter</vt:lpstr>
      <vt:lpstr>Petrona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ADITYA RAJ</dc:creator>
  <cp:lastModifiedBy>ADITYA RAJ</cp:lastModifiedBy>
  <cp:revision>11</cp:revision>
  <dcterms:created xsi:type="dcterms:W3CDTF">2025-07-01T19:03:30Z</dcterms:created>
  <dcterms:modified xsi:type="dcterms:W3CDTF">2025-07-01T19:17:00Z</dcterms:modified>
</cp:coreProperties>
</file>